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3"/>
    <p:sldMasterId id="2147483911" r:id="rId14"/>
    <p:sldMasterId id="2147483941" r:id="rId15"/>
  </p:sldMasterIdLst>
  <p:notesMasterIdLst>
    <p:notesMasterId r:id="rId46"/>
  </p:notesMasterIdLst>
  <p:handoutMasterIdLst>
    <p:handoutMasterId r:id="rId47"/>
  </p:handoutMasterIdLst>
  <p:sldIdLst>
    <p:sldId id="3789" r:id="rId16"/>
    <p:sldId id="3877" r:id="rId17"/>
    <p:sldId id="3778" r:id="rId18"/>
    <p:sldId id="3889" r:id="rId19"/>
    <p:sldId id="3881" r:id="rId20"/>
    <p:sldId id="3776" r:id="rId21"/>
    <p:sldId id="3788" r:id="rId22"/>
    <p:sldId id="3900" r:id="rId23"/>
    <p:sldId id="2147468374" r:id="rId24"/>
    <p:sldId id="2147468373" r:id="rId25"/>
    <p:sldId id="3911" r:id="rId26"/>
    <p:sldId id="3914" r:id="rId27"/>
    <p:sldId id="3885" r:id="rId28"/>
    <p:sldId id="3913" r:id="rId29"/>
    <p:sldId id="3918" r:id="rId30"/>
    <p:sldId id="3919" r:id="rId31"/>
    <p:sldId id="3915" r:id="rId32"/>
    <p:sldId id="3916" r:id="rId33"/>
    <p:sldId id="3912" r:id="rId34"/>
    <p:sldId id="3917" r:id="rId35"/>
    <p:sldId id="3920" r:id="rId36"/>
    <p:sldId id="3921" r:id="rId37"/>
    <p:sldId id="3894" r:id="rId38"/>
    <p:sldId id="3895" r:id="rId39"/>
    <p:sldId id="3909" r:id="rId40"/>
    <p:sldId id="3897" r:id="rId41"/>
    <p:sldId id="3910" r:id="rId42"/>
    <p:sldId id="3839" r:id="rId43"/>
    <p:sldId id="3878" r:id="rId44"/>
    <p:sldId id="2147468372" r:id="rId45"/>
  </p:sldIdLst>
  <p:sldSz cx="12192000" cy="6858000"/>
  <p:notesSz cx="6858000" cy="9144000"/>
  <p:custDataLst>
    <p:tags r:id="rId48"/>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commentAuthors" Target="commentAuthors.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tags" Target="tags/tag1.xml"/><Relationship Id="rId8" Type="http://schemas.openxmlformats.org/officeDocument/2006/relationships/customXml" Target="../customXml/item8.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7/24/2023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7/24/2023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613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2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880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73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783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368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960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490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415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12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32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164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8426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132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179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83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180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418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517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835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2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41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848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69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429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27.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theme" Target="../theme/theme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7/24/2023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6.xml"/><Relationship Id="rId1" Type="http://schemas.openxmlformats.org/officeDocument/2006/relationships/customXml" Target="../../customXml/item11.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438859"/>
            <a:ext cx="5073346" cy="2424543"/>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Machine Guidance </a:t>
            </a: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HP Shovel</a:t>
            </a:r>
          </a:p>
          <a:p>
            <a:pPr algn="ctr"/>
            <a:r>
              <a:rPr lang="en-US" sz="18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JIGSAW version Fixed Offset</a:t>
            </a: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02/24/2023</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1.6</a:t>
            </a:r>
          </a:p>
        </p:txBody>
      </p:sp>
    </p:spTree>
    <p:extLst>
      <p:ext uri="{BB962C8B-B14F-4D97-AF65-F5344CB8AC3E}">
        <p14:creationId xmlns:p14="http://schemas.microsoft.com/office/powerpoint/2010/main" val="1306561173"/>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47411"/>
          </a:xfrm>
        </p:spPr>
        <p:txBody>
          <a:bodyPr/>
          <a:lstStyle/>
          <a:p>
            <a:r>
              <a:rPr lang="en-US" sz="1200" dirty="0"/>
              <a:t>Configuration</a:t>
            </a:r>
          </a:p>
          <a:p>
            <a:r>
              <a:rPr lang="en-US" sz="1200" dirty="0"/>
              <a:t>Add group configuration to JSPanel application for the new device name.</a:t>
            </a:r>
          </a:p>
          <a:p>
            <a:r>
              <a:rPr lang="en-US" sz="1200" dirty="0"/>
              <a:t>Update </a:t>
            </a:r>
            <a:r>
              <a:rPr lang="en-US" sz="1200" dirty="0" err="1"/>
              <a:t>high_precision_groups</a:t>
            </a:r>
            <a:r>
              <a:rPr lang="en-US" sz="1200" dirty="0"/>
              <a:t> configuration for the new device name, Value must be equal to Device name.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endParaRPr lang="en-AU" sz="1300" dirty="0"/>
          </a:p>
        </p:txBody>
      </p:sp>
      <p:pic>
        <p:nvPicPr>
          <p:cNvPr id="5" name="Picture 4">
            <a:extLst>
              <a:ext uri="{FF2B5EF4-FFF2-40B4-BE49-F238E27FC236}">
                <a16:creationId xmlns:a16="http://schemas.microsoft.com/office/drawing/2014/main" id="{DAB604D8-9C32-756C-4486-BE7DC46F94CB}"/>
              </a:ext>
            </a:extLst>
          </p:cNvPr>
          <p:cNvPicPr>
            <a:picLocks noChangeAspect="1"/>
          </p:cNvPicPr>
          <p:nvPr/>
        </p:nvPicPr>
        <p:blipFill>
          <a:blip r:embed="rId3"/>
          <a:stretch>
            <a:fillRect/>
          </a:stretch>
        </p:blipFill>
        <p:spPr>
          <a:xfrm>
            <a:off x="1456357" y="2201898"/>
            <a:ext cx="9279286" cy="3406422"/>
          </a:xfrm>
          <a:prstGeom prst="rect">
            <a:avLst/>
          </a:prstGeom>
        </p:spPr>
      </p:pic>
    </p:spTree>
    <p:extLst>
      <p:ext uri="{BB962C8B-B14F-4D97-AF65-F5344CB8AC3E}">
        <p14:creationId xmlns:p14="http://schemas.microsoft.com/office/powerpoint/2010/main" val="2285094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Add an Equipment Geometry record for the HP Shovel Equipment Type.</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7" name="Picture 6">
            <a:extLst>
              <a:ext uri="{FF2B5EF4-FFF2-40B4-BE49-F238E27FC236}">
                <a16:creationId xmlns:a16="http://schemas.microsoft.com/office/drawing/2014/main" id="{7CAA6CB3-6652-4DF8-A7CE-16213EF64453}"/>
              </a:ext>
            </a:extLst>
          </p:cNvPr>
          <p:cNvPicPr>
            <a:picLocks noChangeAspect="1"/>
          </p:cNvPicPr>
          <p:nvPr/>
        </p:nvPicPr>
        <p:blipFill>
          <a:blip r:embed="rId3"/>
          <a:stretch>
            <a:fillRect/>
          </a:stretch>
        </p:blipFill>
        <p:spPr>
          <a:xfrm>
            <a:off x="3411395" y="1905308"/>
            <a:ext cx="5369210" cy="3932860"/>
          </a:xfrm>
          <a:prstGeom prst="rect">
            <a:avLst/>
          </a:prstGeom>
        </p:spPr>
      </p:pic>
    </p:spTree>
    <p:extLst>
      <p:ext uri="{BB962C8B-B14F-4D97-AF65-F5344CB8AC3E}">
        <p14:creationId xmlns:p14="http://schemas.microsoft.com/office/powerpoint/2010/main" val="304960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Add an Equipment Geometry record for the HP Shovel Equipment Type.</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8461168C-AF70-4F91-99C8-D469A0285B17}"/>
              </a:ext>
            </a:extLst>
          </p:cNvPr>
          <p:cNvPicPr>
            <a:picLocks noChangeAspect="1"/>
          </p:cNvPicPr>
          <p:nvPr/>
        </p:nvPicPr>
        <p:blipFill>
          <a:blip r:embed="rId3"/>
          <a:stretch>
            <a:fillRect/>
          </a:stretch>
        </p:blipFill>
        <p:spPr>
          <a:xfrm>
            <a:off x="3411395" y="2117791"/>
            <a:ext cx="5369209" cy="3266581"/>
          </a:xfrm>
          <a:prstGeom prst="rect">
            <a:avLst/>
          </a:prstGeom>
        </p:spPr>
      </p:pic>
    </p:spTree>
    <p:extLst>
      <p:ext uri="{BB962C8B-B14F-4D97-AF65-F5344CB8AC3E}">
        <p14:creationId xmlns:p14="http://schemas.microsoft.com/office/powerpoint/2010/main" val="15614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Geometry Points records for each Geometry Segments for HP Shovels.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C6C1F7F2-0788-4551-8817-F08BCE394943}"/>
              </a:ext>
            </a:extLst>
          </p:cNvPr>
          <p:cNvPicPr>
            <a:picLocks noChangeAspect="1"/>
          </p:cNvPicPr>
          <p:nvPr/>
        </p:nvPicPr>
        <p:blipFill>
          <a:blip r:embed="rId3"/>
          <a:stretch>
            <a:fillRect/>
          </a:stretch>
        </p:blipFill>
        <p:spPr>
          <a:xfrm>
            <a:off x="1794862" y="2170530"/>
            <a:ext cx="8602275" cy="3667637"/>
          </a:xfrm>
          <a:prstGeom prst="rect">
            <a:avLst/>
          </a:prstGeom>
        </p:spPr>
      </p:pic>
    </p:spTree>
    <p:extLst>
      <p:ext uri="{BB962C8B-B14F-4D97-AF65-F5344CB8AC3E}">
        <p14:creationId xmlns:p14="http://schemas.microsoft.com/office/powerpoint/2010/main" val="29262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Geometry Segments records for each HP Shovel.</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11" name="Picture 10">
            <a:extLst>
              <a:ext uri="{FF2B5EF4-FFF2-40B4-BE49-F238E27FC236}">
                <a16:creationId xmlns:a16="http://schemas.microsoft.com/office/drawing/2014/main" id="{F0B9FAED-236E-4C63-9C53-90E1F4DB1441}"/>
              </a:ext>
            </a:extLst>
          </p:cNvPr>
          <p:cNvPicPr>
            <a:picLocks noChangeAspect="1"/>
          </p:cNvPicPr>
          <p:nvPr/>
        </p:nvPicPr>
        <p:blipFill>
          <a:blip r:embed="rId3"/>
          <a:stretch>
            <a:fillRect/>
          </a:stretch>
        </p:blipFill>
        <p:spPr>
          <a:xfrm>
            <a:off x="2092871" y="2269178"/>
            <a:ext cx="8006258" cy="2884504"/>
          </a:xfrm>
          <a:prstGeom prst="rect">
            <a:avLst/>
          </a:prstGeom>
        </p:spPr>
      </p:pic>
    </p:spTree>
    <p:extLst>
      <p:ext uri="{BB962C8B-B14F-4D97-AF65-F5344CB8AC3E}">
        <p14:creationId xmlns:p14="http://schemas.microsoft.com/office/powerpoint/2010/main" val="367354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49976"/>
            <a:ext cx="10972800" cy="708483"/>
          </a:xfrm>
        </p:spPr>
        <p:txBody>
          <a:bodyPr wrap="square">
            <a:normAutofit lnSpcReduction="10000"/>
          </a:bodyPr>
          <a:lstStyle/>
          <a:p>
            <a:r>
              <a:rPr lang="en-US" dirty="0"/>
              <a:t>Calibration</a:t>
            </a:r>
          </a:p>
          <a:p>
            <a:r>
              <a:rPr lang="en-US" dirty="0"/>
              <a:t>Take X, Y and Z measurements.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1026" name="Picture 2">
            <a:extLst>
              <a:ext uri="{FF2B5EF4-FFF2-40B4-BE49-F238E27FC236}">
                <a16:creationId xmlns:a16="http://schemas.microsoft.com/office/drawing/2014/main" id="{26B15ACC-3D6E-4905-BA85-003B99578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188" y="2706725"/>
            <a:ext cx="19050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441FC84-F91C-4CA3-96D2-2E15CC61FAFC}"/>
              </a:ext>
            </a:extLst>
          </p:cNvPr>
          <p:cNvPicPr>
            <a:picLocks noChangeAspect="1"/>
          </p:cNvPicPr>
          <p:nvPr/>
        </p:nvPicPr>
        <p:blipFill>
          <a:blip r:embed="rId4"/>
          <a:stretch>
            <a:fillRect/>
          </a:stretch>
        </p:blipFill>
        <p:spPr>
          <a:xfrm>
            <a:off x="6783700" y="2687519"/>
            <a:ext cx="4382112" cy="2600688"/>
          </a:xfrm>
          <a:prstGeom prst="rect">
            <a:avLst/>
          </a:prstGeom>
        </p:spPr>
      </p:pic>
      <p:pic>
        <p:nvPicPr>
          <p:cNvPr id="4" name="Picture 3">
            <a:extLst>
              <a:ext uri="{FF2B5EF4-FFF2-40B4-BE49-F238E27FC236}">
                <a16:creationId xmlns:a16="http://schemas.microsoft.com/office/drawing/2014/main" id="{C0E297FC-442E-4197-8287-55F2AF1853EF}"/>
              </a:ext>
            </a:extLst>
          </p:cNvPr>
          <p:cNvPicPr>
            <a:picLocks noChangeAspect="1"/>
          </p:cNvPicPr>
          <p:nvPr/>
        </p:nvPicPr>
        <p:blipFill>
          <a:blip r:embed="rId5"/>
          <a:stretch>
            <a:fillRect/>
          </a:stretch>
        </p:blipFill>
        <p:spPr>
          <a:xfrm>
            <a:off x="3985785" y="2315992"/>
            <a:ext cx="1743318" cy="2972215"/>
          </a:xfrm>
          <a:prstGeom prst="rect">
            <a:avLst/>
          </a:prstGeom>
        </p:spPr>
      </p:pic>
    </p:spTree>
    <p:extLst>
      <p:ext uri="{BB962C8B-B14F-4D97-AF65-F5344CB8AC3E}">
        <p14:creationId xmlns:p14="http://schemas.microsoft.com/office/powerpoint/2010/main" val="307245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measurements to Geometry Segments records for the HP Shovel.</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D359F135-B76F-4A38-B2F3-ACB4469E61AF}"/>
              </a:ext>
            </a:extLst>
          </p:cNvPr>
          <p:cNvPicPr>
            <a:picLocks noChangeAspect="1"/>
          </p:cNvPicPr>
          <p:nvPr/>
        </p:nvPicPr>
        <p:blipFill>
          <a:blip r:embed="rId3"/>
          <a:stretch>
            <a:fillRect/>
          </a:stretch>
        </p:blipFill>
        <p:spPr>
          <a:xfrm>
            <a:off x="1715827" y="2269178"/>
            <a:ext cx="8760346" cy="3156188"/>
          </a:xfrm>
          <a:prstGeom prst="rect">
            <a:avLst/>
          </a:prstGeom>
        </p:spPr>
      </p:pic>
    </p:spTree>
    <p:extLst>
      <p:ext uri="{BB962C8B-B14F-4D97-AF65-F5344CB8AC3E}">
        <p14:creationId xmlns:p14="http://schemas.microsoft.com/office/powerpoint/2010/main" val="2224356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Add an Equipment Geometry record for the HP Shovel Equipment Type.</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9E85CED7-8F53-48CE-BD82-B226A7DA93B6}"/>
              </a:ext>
            </a:extLst>
          </p:cNvPr>
          <p:cNvPicPr>
            <a:picLocks noChangeAspect="1"/>
          </p:cNvPicPr>
          <p:nvPr/>
        </p:nvPicPr>
        <p:blipFill>
          <a:blip r:embed="rId3"/>
          <a:stretch>
            <a:fillRect/>
          </a:stretch>
        </p:blipFill>
        <p:spPr>
          <a:xfrm>
            <a:off x="3523128" y="2273317"/>
            <a:ext cx="5145744" cy="3273374"/>
          </a:xfrm>
          <a:prstGeom prst="rect">
            <a:avLst/>
          </a:prstGeom>
        </p:spPr>
      </p:pic>
    </p:spTree>
    <p:extLst>
      <p:ext uri="{BB962C8B-B14F-4D97-AF65-F5344CB8AC3E}">
        <p14:creationId xmlns:p14="http://schemas.microsoft.com/office/powerpoint/2010/main" val="307304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08968"/>
          </a:xfrm>
        </p:spPr>
        <p:txBody>
          <a:bodyPr wrap="square">
            <a:normAutofit/>
          </a:bodyPr>
          <a:lstStyle/>
          <a:p>
            <a:r>
              <a:rPr lang="en-US" dirty="0"/>
              <a:t>Calibration </a:t>
            </a:r>
          </a:p>
          <a:p>
            <a:r>
              <a:rPr lang="en-US" dirty="0"/>
              <a:t>Add an Equipment Geometry record for the HP Shovel Equipment Type.</a:t>
            </a:r>
          </a:p>
          <a:p>
            <a:endParaRPr lang="en-US" dirty="0"/>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7" name="Picture 6">
            <a:extLst>
              <a:ext uri="{FF2B5EF4-FFF2-40B4-BE49-F238E27FC236}">
                <a16:creationId xmlns:a16="http://schemas.microsoft.com/office/drawing/2014/main" id="{0993CC29-D518-480D-9F49-B1E3A6B5E757}"/>
              </a:ext>
            </a:extLst>
          </p:cNvPr>
          <p:cNvPicPr>
            <a:picLocks noChangeAspect="1"/>
          </p:cNvPicPr>
          <p:nvPr/>
        </p:nvPicPr>
        <p:blipFill>
          <a:blip r:embed="rId3"/>
          <a:stretch>
            <a:fillRect/>
          </a:stretch>
        </p:blipFill>
        <p:spPr>
          <a:xfrm>
            <a:off x="3436018" y="1856889"/>
            <a:ext cx="5319963" cy="3981279"/>
          </a:xfrm>
          <a:prstGeom prst="rect">
            <a:avLst/>
          </a:prstGeom>
        </p:spPr>
      </p:pic>
    </p:spTree>
    <p:extLst>
      <p:ext uri="{BB962C8B-B14F-4D97-AF65-F5344CB8AC3E}">
        <p14:creationId xmlns:p14="http://schemas.microsoft.com/office/powerpoint/2010/main" val="270475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Geometry Points records for each Geometry Segments for HP Shovels.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1E6C93B1-6DC0-4A9C-8853-ECD7E015FE4B}"/>
              </a:ext>
            </a:extLst>
          </p:cNvPr>
          <p:cNvPicPr>
            <a:picLocks noChangeAspect="1"/>
          </p:cNvPicPr>
          <p:nvPr/>
        </p:nvPicPr>
        <p:blipFill>
          <a:blip r:embed="rId3"/>
          <a:stretch>
            <a:fillRect/>
          </a:stretch>
        </p:blipFill>
        <p:spPr>
          <a:xfrm>
            <a:off x="2431701" y="2485032"/>
            <a:ext cx="7328598" cy="2988889"/>
          </a:xfrm>
          <a:prstGeom prst="rect">
            <a:avLst/>
          </a:prstGeom>
        </p:spPr>
      </p:pic>
    </p:spTree>
    <p:extLst>
      <p:ext uri="{BB962C8B-B14F-4D97-AF65-F5344CB8AC3E}">
        <p14:creationId xmlns:p14="http://schemas.microsoft.com/office/powerpoint/2010/main" val="195710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Geometry Segments records for each HP Shovel.</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12" name="Picture 11">
            <a:extLst>
              <a:ext uri="{FF2B5EF4-FFF2-40B4-BE49-F238E27FC236}">
                <a16:creationId xmlns:a16="http://schemas.microsoft.com/office/drawing/2014/main" id="{B225EF54-F169-4FFA-90E1-0474145C5014}"/>
              </a:ext>
            </a:extLst>
          </p:cNvPr>
          <p:cNvPicPr>
            <a:picLocks noChangeAspect="1"/>
          </p:cNvPicPr>
          <p:nvPr/>
        </p:nvPicPr>
        <p:blipFill>
          <a:blip r:embed="rId3"/>
          <a:stretch>
            <a:fillRect/>
          </a:stretch>
        </p:blipFill>
        <p:spPr>
          <a:xfrm>
            <a:off x="1802100" y="2477629"/>
            <a:ext cx="8587799" cy="2988673"/>
          </a:xfrm>
          <a:prstGeom prst="rect">
            <a:avLst/>
          </a:prstGeom>
        </p:spPr>
      </p:pic>
    </p:spTree>
    <p:extLst>
      <p:ext uri="{BB962C8B-B14F-4D97-AF65-F5344CB8AC3E}">
        <p14:creationId xmlns:p14="http://schemas.microsoft.com/office/powerpoint/2010/main" val="4189713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49976"/>
            <a:ext cx="10972800" cy="708483"/>
          </a:xfrm>
        </p:spPr>
        <p:txBody>
          <a:bodyPr wrap="square">
            <a:normAutofit lnSpcReduction="10000"/>
          </a:bodyPr>
          <a:lstStyle/>
          <a:p>
            <a:r>
              <a:rPr lang="en-US" dirty="0"/>
              <a:t>Calibration</a:t>
            </a:r>
          </a:p>
          <a:p>
            <a:r>
              <a:rPr lang="en-US" dirty="0"/>
              <a:t>Take X, Y and Z measurements.</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1026" name="Picture 2">
            <a:extLst>
              <a:ext uri="{FF2B5EF4-FFF2-40B4-BE49-F238E27FC236}">
                <a16:creationId xmlns:a16="http://schemas.microsoft.com/office/drawing/2014/main" id="{26B15ACC-3D6E-4905-BA85-003B99578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188" y="2706725"/>
            <a:ext cx="19050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441FC84-F91C-4CA3-96D2-2E15CC61FAFC}"/>
              </a:ext>
            </a:extLst>
          </p:cNvPr>
          <p:cNvPicPr>
            <a:picLocks noChangeAspect="1"/>
          </p:cNvPicPr>
          <p:nvPr/>
        </p:nvPicPr>
        <p:blipFill>
          <a:blip r:embed="rId4"/>
          <a:stretch>
            <a:fillRect/>
          </a:stretch>
        </p:blipFill>
        <p:spPr>
          <a:xfrm>
            <a:off x="6783700" y="2687519"/>
            <a:ext cx="4382112" cy="2600688"/>
          </a:xfrm>
          <a:prstGeom prst="rect">
            <a:avLst/>
          </a:prstGeom>
        </p:spPr>
      </p:pic>
      <p:pic>
        <p:nvPicPr>
          <p:cNvPr id="4" name="Picture 3">
            <a:extLst>
              <a:ext uri="{FF2B5EF4-FFF2-40B4-BE49-F238E27FC236}">
                <a16:creationId xmlns:a16="http://schemas.microsoft.com/office/drawing/2014/main" id="{306F474F-2632-4EF0-BBAB-BBB49B929F8D}"/>
              </a:ext>
            </a:extLst>
          </p:cNvPr>
          <p:cNvPicPr>
            <a:picLocks noChangeAspect="1"/>
          </p:cNvPicPr>
          <p:nvPr/>
        </p:nvPicPr>
        <p:blipFill>
          <a:blip r:embed="rId5"/>
          <a:stretch>
            <a:fillRect/>
          </a:stretch>
        </p:blipFill>
        <p:spPr>
          <a:xfrm>
            <a:off x="3985785" y="2311229"/>
            <a:ext cx="1743318" cy="2972215"/>
          </a:xfrm>
          <a:prstGeom prst="rect">
            <a:avLst/>
          </a:prstGeom>
        </p:spPr>
      </p:pic>
    </p:spTree>
    <p:extLst>
      <p:ext uri="{BB962C8B-B14F-4D97-AF65-F5344CB8AC3E}">
        <p14:creationId xmlns:p14="http://schemas.microsoft.com/office/powerpoint/2010/main" val="1416430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839112"/>
          </a:xfrm>
        </p:spPr>
        <p:txBody>
          <a:bodyPr wrap="square">
            <a:normAutofit/>
          </a:bodyPr>
          <a:lstStyle/>
          <a:p>
            <a:r>
              <a:rPr lang="en-US" dirty="0"/>
              <a:t>Calibration</a:t>
            </a:r>
          </a:p>
          <a:p>
            <a:r>
              <a:rPr lang="en-US" dirty="0"/>
              <a:t>Add measurements to Geometry Segments records for the HP Shovel.</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7" name="Picture 6">
            <a:extLst>
              <a:ext uri="{FF2B5EF4-FFF2-40B4-BE49-F238E27FC236}">
                <a16:creationId xmlns:a16="http://schemas.microsoft.com/office/drawing/2014/main" id="{F62BEDD9-4DAD-400C-9324-922D840BDFA8}"/>
              </a:ext>
            </a:extLst>
          </p:cNvPr>
          <p:cNvPicPr>
            <a:picLocks noChangeAspect="1"/>
          </p:cNvPicPr>
          <p:nvPr/>
        </p:nvPicPr>
        <p:blipFill>
          <a:blip r:embed="rId3"/>
          <a:stretch>
            <a:fillRect/>
          </a:stretch>
        </p:blipFill>
        <p:spPr>
          <a:xfrm>
            <a:off x="1478550" y="2269178"/>
            <a:ext cx="9234899" cy="3207996"/>
          </a:xfrm>
          <a:prstGeom prst="rect">
            <a:avLst/>
          </a:prstGeom>
        </p:spPr>
      </p:pic>
    </p:spTree>
    <p:extLst>
      <p:ext uri="{BB962C8B-B14F-4D97-AF65-F5344CB8AC3E}">
        <p14:creationId xmlns:p14="http://schemas.microsoft.com/office/powerpoint/2010/main" val="2269492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8822"/>
          </a:xfrm>
        </p:spPr>
        <p:txBody>
          <a:bodyPr wrap="square">
            <a:normAutofit/>
          </a:bodyPr>
          <a:lstStyle/>
          <a:p>
            <a:r>
              <a:rPr lang="en-US" dirty="0"/>
              <a:t>Calibration</a:t>
            </a:r>
          </a:p>
          <a:p>
            <a:r>
              <a:rPr lang="en-US" dirty="0"/>
              <a:t>Chassis Inclinometer.</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6" name="Picture 5">
            <a:extLst>
              <a:ext uri="{FF2B5EF4-FFF2-40B4-BE49-F238E27FC236}">
                <a16:creationId xmlns:a16="http://schemas.microsoft.com/office/drawing/2014/main" id="{F9FB4676-060D-4833-A60C-E41976094ECE}"/>
              </a:ext>
            </a:extLst>
          </p:cNvPr>
          <p:cNvPicPr>
            <a:picLocks noChangeAspect="1"/>
          </p:cNvPicPr>
          <p:nvPr/>
        </p:nvPicPr>
        <p:blipFill>
          <a:blip r:embed="rId3"/>
          <a:stretch>
            <a:fillRect/>
          </a:stretch>
        </p:blipFill>
        <p:spPr>
          <a:xfrm>
            <a:off x="609600" y="2208888"/>
            <a:ext cx="10782302" cy="3515818"/>
          </a:xfrm>
          <a:prstGeom prst="rect">
            <a:avLst/>
          </a:prstGeom>
        </p:spPr>
      </p:pic>
    </p:spTree>
    <p:extLst>
      <p:ext uri="{BB962C8B-B14F-4D97-AF65-F5344CB8AC3E}">
        <p14:creationId xmlns:p14="http://schemas.microsoft.com/office/powerpoint/2010/main" val="4047764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65369"/>
          </a:xfrm>
        </p:spPr>
        <p:txBody>
          <a:bodyPr wrap="square">
            <a:normAutofit/>
          </a:bodyPr>
          <a:lstStyle/>
          <a:p>
            <a:r>
              <a:rPr lang="en-US" dirty="0"/>
              <a:t>Calibration</a:t>
            </a:r>
          </a:p>
          <a:p>
            <a:r>
              <a:rPr lang="en-US" dirty="0"/>
              <a:t>Chassis Inclinometer.</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69DC1885-BB7C-4FE7-9D6D-FEF786FE574F}"/>
              </a:ext>
            </a:extLst>
          </p:cNvPr>
          <p:cNvPicPr>
            <a:picLocks noChangeAspect="1"/>
          </p:cNvPicPr>
          <p:nvPr/>
        </p:nvPicPr>
        <p:blipFill>
          <a:blip r:embed="rId3"/>
          <a:stretch>
            <a:fillRect/>
          </a:stretch>
        </p:blipFill>
        <p:spPr>
          <a:xfrm>
            <a:off x="609600" y="2208888"/>
            <a:ext cx="10774948" cy="3515818"/>
          </a:xfrm>
          <a:prstGeom prst="rect">
            <a:avLst/>
          </a:prstGeom>
        </p:spPr>
      </p:pic>
    </p:spTree>
    <p:extLst>
      <p:ext uri="{BB962C8B-B14F-4D97-AF65-F5344CB8AC3E}">
        <p14:creationId xmlns:p14="http://schemas.microsoft.com/office/powerpoint/2010/main" val="2840892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779566"/>
          </a:xfrm>
        </p:spPr>
        <p:txBody>
          <a:bodyPr wrap="square">
            <a:normAutofit/>
          </a:bodyPr>
          <a:lstStyle/>
          <a:p>
            <a:r>
              <a:rPr lang="en-US" dirty="0"/>
              <a:t>Accuracy Test</a:t>
            </a:r>
          </a:p>
          <a:p>
            <a:r>
              <a:rPr lang="en-US" dirty="0"/>
              <a:t>Tool position</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1026" name="Picture 2" descr="Image result for leica gps receiver">
            <a:extLst>
              <a:ext uri="{FF2B5EF4-FFF2-40B4-BE49-F238E27FC236}">
                <a16:creationId xmlns:a16="http://schemas.microsoft.com/office/drawing/2014/main" id="{0D0DFEE9-6E5B-49F7-BD5B-9B2AACF2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932" y="3093478"/>
            <a:ext cx="1790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980A182-52CD-43AA-9AD4-1DAD9C0364A0}"/>
              </a:ext>
            </a:extLst>
          </p:cNvPr>
          <p:cNvPicPr>
            <a:picLocks noChangeAspect="1"/>
          </p:cNvPicPr>
          <p:nvPr/>
        </p:nvPicPr>
        <p:blipFill>
          <a:blip r:embed="rId4"/>
          <a:stretch>
            <a:fillRect/>
          </a:stretch>
        </p:blipFill>
        <p:spPr>
          <a:xfrm>
            <a:off x="1343548" y="2139490"/>
            <a:ext cx="4746172" cy="3698677"/>
          </a:xfrm>
          <a:prstGeom prst="rect">
            <a:avLst/>
          </a:prstGeom>
        </p:spPr>
      </p:pic>
    </p:spTree>
    <p:extLst>
      <p:ext uri="{BB962C8B-B14F-4D97-AF65-F5344CB8AC3E}">
        <p14:creationId xmlns:p14="http://schemas.microsoft.com/office/powerpoint/2010/main" val="3782865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369332"/>
          </a:xfrm>
        </p:spPr>
        <p:txBody>
          <a:bodyPr wrap="square">
            <a:normAutofit/>
          </a:bodyPr>
          <a:lstStyle/>
          <a:p>
            <a:r>
              <a:rPr lang="en-US" dirty="0"/>
              <a:t>Accuracy Test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7F508B67-9265-47FB-9622-18D9D24EFA74}"/>
              </a:ext>
            </a:extLst>
          </p:cNvPr>
          <p:cNvPicPr>
            <a:picLocks noChangeAspect="1"/>
          </p:cNvPicPr>
          <p:nvPr/>
        </p:nvPicPr>
        <p:blipFill>
          <a:blip r:embed="rId3"/>
          <a:stretch>
            <a:fillRect/>
          </a:stretch>
        </p:blipFill>
        <p:spPr>
          <a:xfrm>
            <a:off x="3816150" y="1478296"/>
            <a:ext cx="4559699" cy="4359871"/>
          </a:xfrm>
          <a:prstGeom prst="rect">
            <a:avLst/>
          </a:prstGeom>
        </p:spPr>
      </p:pic>
    </p:spTree>
    <p:extLst>
      <p:ext uri="{BB962C8B-B14F-4D97-AF65-F5344CB8AC3E}">
        <p14:creationId xmlns:p14="http://schemas.microsoft.com/office/powerpoint/2010/main" val="1281033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4276212B-ABDB-4437-B7CB-2E959F170146}"/>
              </a:ext>
            </a:extLst>
          </p:cNvPr>
          <p:cNvPicPr>
            <a:picLocks noChangeAspect="1"/>
          </p:cNvPicPr>
          <p:nvPr/>
        </p:nvPicPr>
        <p:blipFill>
          <a:blip r:embed="rId3"/>
          <a:stretch>
            <a:fillRect/>
          </a:stretch>
        </p:blipFill>
        <p:spPr>
          <a:xfrm>
            <a:off x="3304646" y="1524000"/>
            <a:ext cx="5582708" cy="4354513"/>
          </a:xfrm>
          <a:prstGeom prst="rect">
            <a:avLst/>
          </a:prstGeom>
          <a:noFill/>
        </p:spPr>
      </p:pic>
    </p:spTree>
    <p:extLst>
      <p:ext uri="{BB962C8B-B14F-4D97-AF65-F5344CB8AC3E}">
        <p14:creationId xmlns:p14="http://schemas.microsoft.com/office/powerpoint/2010/main" val="3457697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AU" dirty="0"/>
              <a:t>Machine Guidance - HP Shovel</a:t>
            </a:r>
            <a:r>
              <a:rPr kumimoji="0" lang="en-AU" sz="24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 - 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tx1"/>
              </a:solidFill>
              <a:latin typeface="Arial"/>
              <a:cs typeface="Arial"/>
            </a:endParaRPr>
          </a:p>
        </p:txBody>
      </p:sp>
    </p:spTree>
    <p:extLst>
      <p:ext uri="{BB962C8B-B14F-4D97-AF65-F5344CB8AC3E}">
        <p14:creationId xmlns:p14="http://schemas.microsoft.com/office/powerpoint/2010/main" val="1458035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a:xfrm>
            <a:off x="609599" y="609600"/>
            <a:ext cx="9931122" cy="410233"/>
          </a:xfrm>
        </p:spPr>
        <p:txBody>
          <a:bodyPr/>
          <a:lstStyle/>
          <a:p>
            <a:r>
              <a:rPr lang="en-AU" dirty="0"/>
              <a:t>Machine Guidance - HP Shovel </a:t>
            </a:r>
            <a:r>
              <a:rPr lang="en-US" dirty="0">
                <a:latin typeface="Arial"/>
                <a:cs typeface="Arial"/>
              </a:rPr>
              <a:t>- 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17558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187DA36B-9715-50EF-5EF5-9B41ADE2B303}"/>
              </a:ext>
            </a:extLst>
          </p:cNvPr>
          <p:cNvSpPr>
            <a:spLocks noGrp="1"/>
          </p:cNvSpPr>
          <p:nvPr>
            <p:ph type="body" sz="quarter" idx="20"/>
          </p:nvPr>
        </p:nvSpPr>
        <p:spPr>
          <a:xfrm>
            <a:off x="609601" y="1019833"/>
            <a:ext cx="10192491" cy="369332"/>
          </a:xfrm>
        </p:spPr>
        <p:txBody>
          <a:bodyPr/>
          <a:lstStyle/>
          <a:p>
            <a:r>
              <a:rPr lang="en-US" dirty="0"/>
              <a:t>Hardware and sensors</a:t>
            </a: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11" name="Text Placeholder 1">
            <a:extLst>
              <a:ext uri="{FF2B5EF4-FFF2-40B4-BE49-F238E27FC236}">
                <a16:creationId xmlns:a16="http://schemas.microsoft.com/office/drawing/2014/main" id="{D8BB0863-EB59-4D78-9DAE-46BEC3C052BF}"/>
              </a:ext>
            </a:extLst>
          </p:cNvPr>
          <p:cNvSpPr txBox="1">
            <a:spLocks/>
          </p:cNvSpPr>
          <p:nvPr/>
        </p:nvSpPr>
        <p:spPr>
          <a:xfrm>
            <a:off x="1309226" y="2356850"/>
            <a:ext cx="2632667" cy="2412968"/>
          </a:xfrm>
          <a:prstGeom prst="rect">
            <a:avLst/>
          </a:prstGeom>
        </p:spPr>
        <p:txBody>
          <a:bodyPr wrap="square" lIns="0" rIns="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000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2 Wi-Fi antennas</a:t>
            </a:r>
          </a:p>
          <a:p>
            <a:r>
              <a:rPr lang="en-US" sz="1600" dirty="0"/>
              <a:t>2 GPS antennas</a:t>
            </a:r>
          </a:p>
          <a:p>
            <a:r>
              <a:rPr lang="en-US" sz="1600" dirty="0"/>
              <a:t>1 Chassis inclinometer</a:t>
            </a:r>
          </a:p>
          <a:p>
            <a:r>
              <a:rPr lang="en-US" sz="1600" dirty="0">
                <a:solidFill>
                  <a:srgbClr val="FF0000"/>
                </a:solidFill>
              </a:rPr>
              <a:t>1 Boom inclinometer</a:t>
            </a:r>
          </a:p>
          <a:p>
            <a:r>
              <a:rPr lang="en-US" sz="1600" dirty="0">
                <a:solidFill>
                  <a:srgbClr val="FF0000"/>
                </a:solidFill>
              </a:rPr>
              <a:t>1 Stick inclinometer</a:t>
            </a:r>
          </a:p>
          <a:p>
            <a:r>
              <a:rPr lang="en-US" sz="1600" dirty="0">
                <a:solidFill>
                  <a:srgbClr val="FF0000"/>
                </a:solidFill>
              </a:rPr>
              <a:t>1 Bucket inclinometer</a:t>
            </a:r>
          </a:p>
          <a:p>
            <a:r>
              <a:rPr lang="en-US" sz="1600" dirty="0"/>
              <a:t>1 Footswitch</a:t>
            </a:r>
          </a:p>
        </p:txBody>
      </p:sp>
      <p:pic>
        <p:nvPicPr>
          <p:cNvPr id="10" name="Picture 9">
            <a:extLst>
              <a:ext uri="{FF2B5EF4-FFF2-40B4-BE49-F238E27FC236}">
                <a16:creationId xmlns:a16="http://schemas.microsoft.com/office/drawing/2014/main" id="{C16F547F-73CB-4EEC-9845-0E4ABEDB57C0}"/>
              </a:ext>
            </a:extLst>
          </p:cNvPr>
          <p:cNvPicPr>
            <a:picLocks noChangeAspect="1"/>
          </p:cNvPicPr>
          <p:nvPr/>
        </p:nvPicPr>
        <p:blipFill>
          <a:blip r:embed="rId3"/>
          <a:stretch>
            <a:fillRect/>
          </a:stretch>
        </p:blipFill>
        <p:spPr>
          <a:xfrm>
            <a:off x="4635526" y="1386006"/>
            <a:ext cx="6176614" cy="4343616"/>
          </a:xfrm>
          <a:prstGeom prst="rect">
            <a:avLst/>
          </a:prstGeom>
        </p:spPr>
      </p:pic>
    </p:spTree>
    <p:extLst>
      <p:ext uri="{BB962C8B-B14F-4D97-AF65-F5344CB8AC3E}">
        <p14:creationId xmlns:p14="http://schemas.microsoft.com/office/powerpoint/2010/main" val="3038891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Machine Guidance - HP Shovel</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0" y="1029881"/>
            <a:ext cx="8999865" cy="1264477"/>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Find the HP Shovel product templates xml file in</a:t>
            </a:r>
          </a:p>
          <a:p>
            <a:pPr marL="450850" lvl="2" indent="0">
              <a:lnSpc>
                <a:spcPct val="100000"/>
              </a:lnSpc>
              <a:spcAft>
                <a:spcPts val="600"/>
              </a:spcAft>
              <a:buNone/>
            </a:pPr>
            <a:r>
              <a:rPr lang="en-GB" dirty="0"/>
              <a:t>/opt/Jigsaw/xml/</a:t>
            </a:r>
            <a:r>
              <a:rPr lang="en-GB" dirty="0" err="1"/>
              <a:t>product_templates</a:t>
            </a:r>
            <a:r>
              <a:rPr lang="en-GB" dirty="0"/>
              <a:t>/</a:t>
            </a:r>
          </a:p>
        </p:txBody>
      </p:sp>
      <p:pic>
        <p:nvPicPr>
          <p:cNvPr id="4" name="Picture 3">
            <a:extLst>
              <a:ext uri="{FF2B5EF4-FFF2-40B4-BE49-F238E27FC236}">
                <a16:creationId xmlns:a16="http://schemas.microsoft.com/office/drawing/2014/main" id="{619BBFC2-2F17-4405-B8F0-50EBE31C540B}"/>
              </a:ext>
            </a:extLst>
          </p:cNvPr>
          <p:cNvPicPr>
            <a:picLocks noChangeAspect="1"/>
          </p:cNvPicPr>
          <p:nvPr/>
        </p:nvPicPr>
        <p:blipFill>
          <a:blip r:embed="rId3"/>
          <a:stretch>
            <a:fillRect/>
          </a:stretch>
        </p:blipFill>
        <p:spPr>
          <a:xfrm>
            <a:off x="2504370" y="2535017"/>
            <a:ext cx="7230484" cy="2086266"/>
          </a:xfrm>
          <a:prstGeom prst="rect">
            <a:avLst/>
          </a:prstGeom>
        </p:spPr>
      </p:pic>
    </p:spTree>
    <p:extLst>
      <p:ext uri="{BB962C8B-B14F-4D97-AF65-F5344CB8AC3E}">
        <p14:creationId xmlns:p14="http://schemas.microsoft.com/office/powerpoint/2010/main" val="3068797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Machine Guidance - HP Shovel</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2" y="1029881"/>
            <a:ext cx="9978858" cy="1281240"/>
          </a:xfrm>
        </p:spPr>
        <p:txBody>
          <a:bodyPr/>
          <a:lstStyle/>
          <a:p>
            <a:pPr marL="0" indent="0">
              <a:lnSpc>
                <a:spcPct val="100000"/>
              </a:lnSpc>
              <a:spcAft>
                <a:spcPts val="600"/>
              </a:spcAft>
              <a:buNone/>
            </a:pPr>
            <a:r>
              <a:rPr lang="en-GB" sz="2000" dirty="0"/>
              <a:t>Configuration</a:t>
            </a:r>
          </a:p>
          <a:p>
            <a:pPr>
              <a:lnSpc>
                <a:spcPct val="100000"/>
              </a:lnSpc>
              <a:spcAft>
                <a:spcPts val="600"/>
              </a:spcAft>
            </a:pPr>
            <a:r>
              <a:rPr lang="en-GB" sz="2000" dirty="0"/>
              <a:t>Load HP Shovel product templates using xml file running </a:t>
            </a:r>
            <a:r>
              <a:rPr lang="en-GB" sz="2000" dirty="0" err="1"/>
              <a:t>xml_loader</a:t>
            </a:r>
            <a:r>
              <a:rPr lang="en-GB" sz="2000" dirty="0"/>
              <a:t> Tool</a:t>
            </a:r>
          </a:p>
          <a:p>
            <a:pPr marL="450850" lvl="2" indent="0">
              <a:lnSpc>
                <a:spcPct val="100000"/>
              </a:lnSpc>
              <a:spcAft>
                <a:spcPts val="600"/>
              </a:spcAft>
              <a:buNone/>
            </a:pPr>
            <a:r>
              <a:rPr lang="en-GB" dirty="0"/>
              <a:t>/opt/Jigsaw/Tools/</a:t>
            </a:r>
            <a:r>
              <a:rPr lang="en-GB" dirty="0" err="1"/>
              <a:t>xml_loader</a:t>
            </a:r>
            <a:r>
              <a:rPr lang="en-GB" dirty="0"/>
              <a:t> -database </a:t>
            </a:r>
            <a:r>
              <a:rPr lang="en-GB" dirty="0" err="1"/>
              <a:t>jmineops</a:t>
            </a:r>
            <a:r>
              <a:rPr lang="en-GB" dirty="0"/>
              <a:t> /opt/Jigsaw/xml/</a:t>
            </a:r>
            <a:r>
              <a:rPr lang="en-GB" dirty="0" err="1"/>
              <a:t>product_templates</a:t>
            </a:r>
            <a:r>
              <a:rPr lang="en-GB" dirty="0"/>
              <a:t>/ lgs_apac.j2shovel.core+smart.xml</a:t>
            </a:r>
          </a:p>
          <a:p>
            <a:pPr>
              <a:lnSpc>
                <a:spcPct val="100000"/>
              </a:lnSpc>
              <a:spcAft>
                <a:spcPts val="600"/>
              </a:spcAft>
            </a:pPr>
            <a:endParaRPr lang="en-AU" dirty="0"/>
          </a:p>
        </p:txBody>
      </p:sp>
      <p:pic>
        <p:nvPicPr>
          <p:cNvPr id="7" name="Picture 6">
            <a:extLst>
              <a:ext uri="{FF2B5EF4-FFF2-40B4-BE49-F238E27FC236}">
                <a16:creationId xmlns:a16="http://schemas.microsoft.com/office/drawing/2014/main" id="{69C79C9D-28C9-484A-BD25-CE7357C5FE83}"/>
              </a:ext>
            </a:extLst>
          </p:cNvPr>
          <p:cNvPicPr>
            <a:picLocks noChangeAspect="1"/>
          </p:cNvPicPr>
          <p:nvPr/>
        </p:nvPicPr>
        <p:blipFill>
          <a:blip r:embed="rId3"/>
          <a:stretch>
            <a:fillRect/>
          </a:stretch>
        </p:blipFill>
        <p:spPr>
          <a:xfrm>
            <a:off x="1684038" y="2679460"/>
            <a:ext cx="8823924" cy="3148659"/>
          </a:xfrm>
          <a:prstGeom prst="rect">
            <a:avLst/>
          </a:prstGeom>
        </p:spPr>
      </p:pic>
    </p:spTree>
    <p:extLst>
      <p:ext uri="{BB962C8B-B14F-4D97-AF65-F5344CB8AC3E}">
        <p14:creationId xmlns:p14="http://schemas.microsoft.com/office/powerpoint/2010/main" val="379243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207CE4BE-64C4-7889-927A-D2515E393936}"/>
              </a:ext>
            </a:extLst>
          </p:cNvPr>
          <p:cNvSpPr>
            <a:spLocks noGrp="1"/>
          </p:cNvSpPr>
          <p:nvPr>
            <p:ph type="body" sz="quarter" idx="20"/>
          </p:nvPr>
        </p:nvSpPr>
        <p:spPr>
          <a:xfrm>
            <a:off x="625642" y="1016981"/>
            <a:ext cx="9503096" cy="774571"/>
          </a:xfrm>
        </p:spPr>
        <p:txBody>
          <a:bodyPr/>
          <a:lstStyle/>
          <a:p>
            <a:r>
              <a:rPr lang="en-US" dirty="0"/>
              <a:t>Configuration</a:t>
            </a:r>
          </a:p>
          <a:p>
            <a:r>
              <a:rPr lang="en-US" dirty="0"/>
              <a:t>Check product template groups.</a:t>
            </a:r>
          </a:p>
        </p:txBody>
      </p:sp>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02030" y="247989"/>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64C441F2-BAA1-4E40-8D33-FA67B504E9A1}"/>
              </a:ext>
            </a:extLst>
          </p:cNvPr>
          <p:cNvSpPr>
            <a:spLocks noGrp="1"/>
          </p:cNvSpPr>
          <p:nvPr>
            <p:ph type="title"/>
          </p:nvPr>
        </p:nvSpPr>
        <p:spPr/>
        <p:txBody>
          <a:bodyPr/>
          <a:lstStyle/>
          <a:p>
            <a:r>
              <a:rPr lang="en-AU" dirty="0"/>
              <a:t>Machine Guidance - HP Shovel</a:t>
            </a:r>
            <a:endParaRPr lang="en-US" dirty="0"/>
          </a:p>
        </p:txBody>
      </p:sp>
      <p:pic>
        <p:nvPicPr>
          <p:cNvPr id="4" name="Picture 3">
            <a:extLst>
              <a:ext uri="{FF2B5EF4-FFF2-40B4-BE49-F238E27FC236}">
                <a16:creationId xmlns:a16="http://schemas.microsoft.com/office/drawing/2014/main" id="{7DCEA09D-C33B-41FF-ADEB-7E5DC694B675}"/>
              </a:ext>
            </a:extLst>
          </p:cNvPr>
          <p:cNvPicPr>
            <a:picLocks noChangeAspect="1"/>
          </p:cNvPicPr>
          <p:nvPr/>
        </p:nvPicPr>
        <p:blipFill>
          <a:blip r:embed="rId3"/>
          <a:stretch>
            <a:fillRect/>
          </a:stretch>
        </p:blipFill>
        <p:spPr>
          <a:xfrm>
            <a:off x="2280793" y="2003071"/>
            <a:ext cx="7677638" cy="3849325"/>
          </a:xfrm>
          <a:prstGeom prst="rect">
            <a:avLst/>
          </a:prstGeom>
        </p:spPr>
      </p:pic>
    </p:spTree>
    <p:extLst>
      <p:ext uri="{BB962C8B-B14F-4D97-AF65-F5344CB8AC3E}">
        <p14:creationId xmlns:p14="http://schemas.microsoft.com/office/powerpoint/2010/main" val="28780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19648" y="1019833"/>
            <a:ext cx="10395857" cy="728581"/>
          </a:xfrm>
        </p:spPr>
        <p:txBody>
          <a:bodyPr wrap="square">
            <a:noAutofit/>
          </a:bodyPr>
          <a:lstStyle/>
          <a:p>
            <a:r>
              <a:rPr lang="en-US" dirty="0"/>
              <a:t>Configuration</a:t>
            </a:r>
          </a:p>
          <a:p>
            <a:r>
              <a:rPr lang="en-US" dirty="0"/>
              <a:t>Change device name to star with client initials.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B61972EC-FFBE-445A-88D6-7E5E243325B5}"/>
              </a:ext>
            </a:extLst>
          </p:cNvPr>
          <p:cNvPicPr>
            <a:picLocks noChangeAspect="1"/>
          </p:cNvPicPr>
          <p:nvPr/>
        </p:nvPicPr>
        <p:blipFill>
          <a:blip r:embed="rId3"/>
          <a:stretch>
            <a:fillRect/>
          </a:stretch>
        </p:blipFill>
        <p:spPr>
          <a:xfrm>
            <a:off x="2254250" y="2158647"/>
            <a:ext cx="7683500" cy="3629138"/>
          </a:xfrm>
          <a:prstGeom prst="rect">
            <a:avLst/>
          </a:prstGeom>
        </p:spPr>
      </p:pic>
    </p:spTree>
    <p:extLst>
      <p:ext uri="{BB962C8B-B14F-4D97-AF65-F5344CB8AC3E}">
        <p14:creationId xmlns:p14="http://schemas.microsoft.com/office/powerpoint/2010/main" val="349318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Shovel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5" name="Picture 4">
            <a:extLst>
              <a:ext uri="{FF2B5EF4-FFF2-40B4-BE49-F238E27FC236}">
                <a16:creationId xmlns:a16="http://schemas.microsoft.com/office/drawing/2014/main" id="{EA47AAC7-87AF-9F35-06C0-1B662D59CE8B}"/>
              </a:ext>
            </a:extLst>
          </p:cNvPr>
          <p:cNvPicPr>
            <a:picLocks noChangeAspect="1"/>
          </p:cNvPicPr>
          <p:nvPr/>
        </p:nvPicPr>
        <p:blipFill>
          <a:blip r:embed="rId3"/>
          <a:stretch>
            <a:fillRect/>
          </a:stretch>
        </p:blipFill>
        <p:spPr>
          <a:xfrm>
            <a:off x="1824341" y="1879042"/>
            <a:ext cx="8543318" cy="3691158"/>
          </a:xfrm>
          <a:prstGeom prst="rect">
            <a:avLst/>
          </a:prstGeom>
        </p:spPr>
      </p:pic>
    </p:spTree>
    <p:extLst>
      <p:ext uri="{BB962C8B-B14F-4D97-AF65-F5344CB8AC3E}">
        <p14:creationId xmlns:p14="http://schemas.microsoft.com/office/powerpoint/2010/main" val="343779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2"/>
            <a:ext cx="10972800" cy="859210"/>
          </a:xfrm>
        </p:spPr>
        <p:txBody>
          <a:bodyPr wrap="square">
            <a:normAutofit/>
          </a:bodyPr>
          <a:lstStyle/>
          <a:p>
            <a:r>
              <a:rPr lang="en-US" dirty="0"/>
              <a:t>Configuration</a:t>
            </a:r>
          </a:p>
          <a:p>
            <a:r>
              <a:rPr lang="en-US" dirty="0"/>
              <a:t>Add new device group to each HP Shovel using the same hardware.</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lang="en-AU" dirty="0"/>
              <a:t>Machine Guidance - HP Shovel</a:t>
            </a:r>
          </a:p>
        </p:txBody>
      </p:sp>
      <p:pic>
        <p:nvPicPr>
          <p:cNvPr id="4" name="Picture 3">
            <a:extLst>
              <a:ext uri="{FF2B5EF4-FFF2-40B4-BE49-F238E27FC236}">
                <a16:creationId xmlns:a16="http://schemas.microsoft.com/office/drawing/2014/main" id="{99D6BF64-7C79-4418-B2E4-87B6AF8CC50F}"/>
              </a:ext>
            </a:extLst>
          </p:cNvPr>
          <p:cNvPicPr>
            <a:picLocks noChangeAspect="1"/>
          </p:cNvPicPr>
          <p:nvPr/>
        </p:nvPicPr>
        <p:blipFill>
          <a:blip r:embed="rId3"/>
          <a:stretch>
            <a:fillRect/>
          </a:stretch>
        </p:blipFill>
        <p:spPr>
          <a:xfrm>
            <a:off x="1824341" y="1879042"/>
            <a:ext cx="8543318" cy="4039428"/>
          </a:xfrm>
          <a:prstGeom prst="rect">
            <a:avLst/>
          </a:prstGeom>
        </p:spPr>
      </p:pic>
    </p:spTree>
    <p:extLst>
      <p:ext uri="{BB962C8B-B14F-4D97-AF65-F5344CB8AC3E}">
        <p14:creationId xmlns:p14="http://schemas.microsoft.com/office/powerpoint/2010/main" val="1132560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TemplafySlideTemplateConfiguration><![CDATA[{"slideVersion":1,"isValidatorEnabled":false,"isLocked":false,"elementsMetadata":[],"slideId":"638013797448138910","enableDocumentContentUpdater":false,"version":"2.0"}]]></TemplafySlideTemplateConfiguration>
</file>

<file path=customXml/item12.xml><?xml version="1.0" encoding="utf-8"?>
<TemplafySlideTemplateConfiguration><![CDATA[{"slideVersion":1,"isValidatorEnabled":false,"isLocked":false,"elementsMetadata":[],"slideId":"638013797448130541","enableDocumentContentUpdater":false,"version":"2.0"}]]></TemplafySlideTemplateConfiguration>
</file>

<file path=customXml/item2.xml><?xml version="1.0" encoding="utf-8"?>
<TemplafySlideFormConfiguration><![CDATA[{"formFields":[],"formDataEntries":[]}]]></TemplafySlideFormConfiguration>
</file>

<file path=customXml/item3.xml><?xml version="1.0" encoding="utf-8"?>
<TemplafySlideTemplateConfiguration><![CDATA[{"slideVersion":1,"isValidatorEnabled":false,"isLocked":false,"elementsMetadata":[],"slideId":"638013797448060512","enableDocumentContentUpdater":false,"version":"2.0"}]]></TemplafySlideTemplateConfigura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6.xml><?xml version="1.0" encoding="utf-8"?>
<TemplafySlideFormConfiguration><![CDATA[{"formFields":[],"formDataEntries":[]}]]></TemplafySlideFormConfiguration>
</file>

<file path=customXml/item7.xml><?xml version="1.0" encoding="utf-8"?>
<TemplafyTemplateConfiguration><![CDATA[{"elementsMetadata":[],"transformationConfigurations":[],"templateName":"Hexagon Blank","templateDescription":"","enableDocumentContentUpdater":false,"version":"2.0"}]]></TemplafyTemplateConfiguration>
</file>

<file path=customXml/item8.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9.xml><?xml version="1.0" encoding="utf-8"?>
<TemplafyFormConfiguration><![CDATA[{"formFields":[],"formDataEntries":[]}]]></TemplafyFormConfiguration>
</file>

<file path=customXml/itemProps1.xml><?xml version="1.0" encoding="utf-8"?>
<ds:datastoreItem xmlns:ds="http://schemas.openxmlformats.org/officeDocument/2006/customXml" ds:itemID="{1FEF7E43-1B36-4612-ACF8-0B462E5212DD}">
  <ds:schemaRefs/>
</ds:datastoreItem>
</file>

<file path=customXml/itemProps10.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2C686BFD-F092-4B21-A66B-55EE9ABFEA54}">
  <ds:schemaRefs/>
</ds:datastoreItem>
</file>

<file path=customXml/itemProps12.xml><?xml version="1.0" encoding="utf-8"?>
<ds:datastoreItem xmlns:ds="http://schemas.openxmlformats.org/officeDocument/2006/customXml" ds:itemID="{86448488-CD57-427B-82C0-B5E1AEB9B3F0}">
  <ds:schemaRefs/>
</ds:datastoreItem>
</file>

<file path=customXml/itemProps2.xml><?xml version="1.0" encoding="utf-8"?>
<ds:datastoreItem xmlns:ds="http://schemas.openxmlformats.org/officeDocument/2006/customXml" ds:itemID="{0E79E423-1C38-4076-937B-2170927B6C37}">
  <ds:schemaRefs/>
</ds:datastoreItem>
</file>

<file path=customXml/itemProps3.xml><?xml version="1.0" encoding="utf-8"?>
<ds:datastoreItem xmlns:ds="http://schemas.openxmlformats.org/officeDocument/2006/customXml" ds:itemID="{54265C0A-1840-4D90-A2E1-4F879848AB7C}">
  <ds:schemaRefs/>
</ds:datastoreItem>
</file>

<file path=customXml/itemProps4.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5.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6.xml><?xml version="1.0" encoding="utf-8"?>
<ds:datastoreItem xmlns:ds="http://schemas.openxmlformats.org/officeDocument/2006/customXml" ds:itemID="{A8CC7CD2-DFF0-4E2E-8A4D-47D2CBDC57A2}">
  <ds:schemaRefs/>
</ds:datastoreItem>
</file>

<file path=customXml/itemProps7.xml><?xml version="1.0" encoding="utf-8"?>
<ds:datastoreItem xmlns:ds="http://schemas.openxmlformats.org/officeDocument/2006/customXml" ds:itemID="{0CC40518-738D-4AC5-BC45-2A7B87381AD0}">
  <ds:schemaRefs/>
</ds:datastoreItem>
</file>

<file path=customXml/itemProps8.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customXml/itemProps9.xml><?xml version="1.0" encoding="utf-8"?>
<ds:datastoreItem xmlns:ds="http://schemas.openxmlformats.org/officeDocument/2006/customXml" ds:itemID="{A8A439ED-2598-409A-B23C-471E34407B12}">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78</TotalTime>
  <Words>537</Words>
  <Application>Microsoft Office PowerPoint</Application>
  <PresentationFormat>Widescreen</PresentationFormat>
  <Paragraphs>128</Paragraphs>
  <Slides>30</Slides>
  <Notes>27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30</vt:i4>
      </vt:variant>
    </vt:vector>
  </HeadingPairs>
  <TitlesOfParts>
    <vt:vector size="37" baseType="lpstr">
      <vt:lpstr>Arial</vt:lpstr>
      <vt:lpstr>Calibri</vt:lpstr>
      <vt:lpstr>Open Sans Light</vt:lpstr>
      <vt:lpstr>System Font Regular</vt:lpstr>
      <vt:lpstr>Office Theme</vt:lpstr>
      <vt:lpstr>2_Dark Theme</vt:lpstr>
      <vt:lpstr>Custom Design</vt:lpstr>
      <vt:lpstr>PowerPoint Presentation</vt:lpstr>
      <vt:lpstr>Purpose</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vt:lpstr>
      <vt:lpstr>Machine Guidance - HP Shovel - Questions</vt:lpstr>
      <vt:lpstr>Machine Guidance - HP Shovel - Answers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26</cp:revision>
  <dcterms:created xsi:type="dcterms:W3CDTF">2022-11-14T23:12:04Z</dcterms:created>
  <dcterms:modified xsi:type="dcterms:W3CDTF">2023-07-24T19:42:45Z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